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68" r:id="rId3"/>
    <p:sldId id="258" r:id="rId4"/>
    <p:sldId id="269" r:id="rId5"/>
    <p:sldId id="260" r:id="rId6"/>
    <p:sldId id="263" r:id="rId7"/>
    <p:sldId id="264" r:id="rId8"/>
    <p:sldId id="273" r:id="rId9"/>
    <p:sldId id="261" r:id="rId10"/>
    <p:sldId id="266" r:id="rId11"/>
    <p:sldId id="262" r:id="rId12"/>
    <p:sldId id="271" r:id="rId13"/>
    <p:sldId id="276" r:id="rId14"/>
    <p:sldId id="270" r:id="rId15"/>
    <p:sldId id="27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1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6B28-F993-4566-A3FA-9A5671E1E6B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CF3D-5D70-490D-8839-47F2B8741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43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6B28-F993-4566-A3FA-9A5671E1E6B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CF3D-5D70-490D-8839-47F2B8741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14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6B28-F993-4566-A3FA-9A5671E1E6B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CF3D-5D70-490D-8839-47F2B8741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206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6B28-F993-4566-A3FA-9A5671E1E6B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CF3D-5D70-490D-8839-47F2B8741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881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6B28-F993-4566-A3FA-9A5671E1E6B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CF3D-5D70-490D-8839-47F2B8741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416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6B28-F993-4566-A3FA-9A5671E1E6B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CF3D-5D70-490D-8839-47F2B8741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45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6B28-F993-4566-A3FA-9A5671E1E6B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CF3D-5D70-490D-8839-47F2B8741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001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6B28-F993-4566-A3FA-9A5671E1E6B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CF3D-5D70-490D-8839-47F2B8741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19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6B28-F993-4566-A3FA-9A5671E1E6B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CF3D-5D70-490D-8839-47F2B8741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652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6B28-F993-4566-A3FA-9A5671E1E6B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CF3D-5D70-490D-8839-47F2B8741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485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6B28-F993-4566-A3FA-9A5671E1E6B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9CF3D-5D70-490D-8839-47F2B8741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05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D6B28-F993-4566-A3FA-9A5671E1E6B3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9CF3D-5D70-490D-8839-47F2B87415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85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facebook.com/kstu.training.center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hyperlink" Target="https://forms.gle/CXWESd1RG5DfiV447%0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" y="720725"/>
            <a:ext cx="3042742" cy="28398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981" y="720725"/>
            <a:ext cx="3914921" cy="16206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09" y="886980"/>
            <a:ext cx="4501027" cy="18977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14" y="3989729"/>
            <a:ext cx="2207549" cy="220417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32909" y="3105835"/>
            <a:ext cx="612370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Учебный центр легкой промышленности «Индустрия кадров»</a:t>
            </a:r>
            <a:endParaRPr lang="ru-RU" sz="4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22" y="2494107"/>
            <a:ext cx="2382982" cy="2411072"/>
          </a:xfrm>
          <a:prstGeom prst="rect">
            <a:avLst/>
          </a:prstGeom>
        </p:spPr>
      </p:pic>
      <p:pic>
        <p:nvPicPr>
          <p:cNvPr id="12" name="Рисунок 5" descr="Картинки по запросу &quot;человечки картинки для презентации компетенции обучении конструкторов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822" y="5171753"/>
            <a:ext cx="2533543" cy="159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3"/>
          <p:cNvSpPr txBox="1">
            <a:spLocks/>
          </p:cNvSpPr>
          <p:nvPr/>
        </p:nvSpPr>
        <p:spPr>
          <a:xfrm>
            <a:off x="0" y="-17637"/>
            <a:ext cx="12192000" cy="51996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КЫРГЫЗСКИЙ ГОСУДАРСТВЕННЫЙ ТЕХНИЧЕСКИЙ УНИВЕРСИТЕТ ИМ. И.РАЗЗАКОВА </a:t>
            </a:r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13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-17637"/>
            <a:ext cx="12192000" cy="51996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Швейная лаборатория для обучения слушателей по программе  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Швея – оператор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283" y="502331"/>
            <a:ext cx="348482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КГТУ: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высокоскоростных швейных машин </a:t>
            </a: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современный утюг с парогенератором</a:t>
            </a: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гладильный стол с вытяжкой</a:t>
            </a: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торговым центр (ITC):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современная петельная машина;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пуговичный полуавтомат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пятиниточная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обметочная машина;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плоскошовная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швейная машина;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раздвижные</a:t>
            </a:r>
            <a:r>
              <a:rPr lang="ru-RU" sz="2000" i="1" dirty="0"/>
              <a:t>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портновские манекены.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086" y="651164"/>
            <a:ext cx="4362395" cy="3271796"/>
          </a:xfrm>
          <a:prstGeom prst="rect">
            <a:avLst/>
          </a:prstGeom>
        </p:spPr>
      </p:pic>
      <p:pic>
        <p:nvPicPr>
          <p:cNvPr id="7" name="Рисунок 6" descr="D:\2020 10.06\УЦЛП 2020г\нужные фото сапрУЦЛП20\2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311" y="4029242"/>
            <a:ext cx="4384980" cy="245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5129" t="11402" r="6090" b="14482"/>
          <a:stretch/>
        </p:blipFill>
        <p:spPr bwMode="auto">
          <a:xfrm>
            <a:off x="8769927" y="4772679"/>
            <a:ext cx="3054494" cy="1475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753" y="768434"/>
            <a:ext cx="3992940" cy="299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9424"/>
            <a:ext cx="12192000" cy="51996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Подготовка тренеров по программе  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Швея – оператор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854" y="645914"/>
            <a:ext cx="3616036" cy="272690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Тренинг организован в рамках Меморандума между КГТУ и Международным Торговым Центром (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ITC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по Глобальной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программе в текстильно-швейной области (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GTEX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и финансируемой правительством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Швейцарии 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3754582" y="645914"/>
            <a:ext cx="3228109" cy="2331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" y="3443810"/>
            <a:ext cx="3907910" cy="29309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019" y="3716196"/>
            <a:ext cx="4091964" cy="30689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1" y="645914"/>
            <a:ext cx="5246610" cy="29537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90" y="3599674"/>
            <a:ext cx="4114603" cy="308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1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773405"/>
              </p:ext>
            </p:extLst>
          </p:nvPr>
        </p:nvGraphicFramePr>
        <p:xfrm>
          <a:off x="200890" y="519968"/>
          <a:ext cx="11790219" cy="61259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74311">
                  <a:extLst>
                    <a:ext uri="{9D8B030D-6E8A-4147-A177-3AD203B41FA5}">
                      <a16:colId xmlns="" xmlns:a16="http://schemas.microsoft.com/office/drawing/2014/main" val="2632730476"/>
                    </a:ext>
                  </a:extLst>
                </a:gridCol>
                <a:gridCol w="4158769">
                  <a:extLst>
                    <a:ext uri="{9D8B030D-6E8A-4147-A177-3AD203B41FA5}">
                      <a16:colId xmlns="" xmlns:a16="http://schemas.microsoft.com/office/drawing/2014/main" val="382745197"/>
                    </a:ext>
                  </a:extLst>
                </a:gridCol>
                <a:gridCol w="2857139">
                  <a:extLst>
                    <a:ext uri="{9D8B030D-6E8A-4147-A177-3AD203B41FA5}">
                      <a16:colId xmlns="" xmlns:a16="http://schemas.microsoft.com/office/drawing/2014/main" val="3658203278"/>
                    </a:ext>
                  </a:extLst>
                </a:gridCol>
              </a:tblGrid>
              <a:tr h="688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</a:rPr>
                        <a:t>Ассортимент программ обучения 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Продолжительность обучения (мес.)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Стоимость, (сом)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0778676"/>
                  </a:ext>
                </a:extLst>
              </a:tr>
              <a:tr h="579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</a:rPr>
                        <a:t>Швея-оператор 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</a:rPr>
                        <a:t>2 месяца (каждый день по 5ч.)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</a:rPr>
                        <a:t>5000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176631070"/>
                  </a:ext>
                </a:extLst>
              </a:tr>
              <a:tr h="688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</a:rPr>
                        <a:t>Подготовка конструкторов САПР </a:t>
                      </a:r>
                      <a:r>
                        <a:rPr lang="ru-RU" sz="22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2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Графис</a:t>
                      </a:r>
                      <a:r>
                        <a:rPr lang="ru-RU" sz="2200" b="1" dirty="0" smtClean="0">
                          <a:solidFill>
                            <a:schemeClr val="tx1"/>
                          </a:solidFill>
                          <a:effectLst/>
                        </a:rPr>
                        <a:t> 12 </a:t>
                      </a: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</a:rPr>
                        <a:t>без опыта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2 месяца  (каждый день по 5ч.)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</a:rPr>
                        <a:t>20 000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376343615"/>
                  </a:ext>
                </a:extLst>
              </a:tr>
              <a:tr h="1372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</a:rPr>
                        <a:t>Повышение квалификации конструкторов САПР </a:t>
                      </a:r>
                      <a:r>
                        <a:rPr lang="ru-RU" sz="22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Графис</a:t>
                      </a:r>
                      <a:r>
                        <a:rPr lang="ru-RU" sz="2200" b="1" dirty="0" smtClean="0">
                          <a:solidFill>
                            <a:schemeClr val="tx1"/>
                          </a:solidFill>
                          <a:effectLst/>
                        </a:rPr>
                        <a:t> 12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</a:rPr>
                        <a:t>с опытом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1 месяц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</a:rPr>
                        <a:t>15 000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438744720"/>
                  </a:ext>
                </a:extLst>
              </a:tr>
              <a:tr h="10255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</a:rPr>
                        <a:t>Повышение квалификации ППС </a:t>
                      </a:r>
                      <a:r>
                        <a:rPr lang="ru-RU" sz="2200" b="1" dirty="0" smtClean="0">
                          <a:solidFill>
                            <a:schemeClr val="tx1"/>
                          </a:solidFill>
                          <a:effectLst/>
                        </a:rPr>
                        <a:t> конструктор САПР </a:t>
                      </a:r>
                      <a:r>
                        <a:rPr lang="ru-RU" sz="22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Графис</a:t>
                      </a:r>
                      <a:r>
                        <a:rPr lang="ru-RU" sz="2200" b="1" dirty="0" smtClean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2 месяц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</a:rPr>
                        <a:t>8 000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3229594534"/>
                  </a:ext>
                </a:extLst>
              </a:tr>
              <a:tr h="688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</a:rPr>
                        <a:t>Обучение студентов </a:t>
                      </a:r>
                      <a:r>
                        <a:rPr lang="ru-RU" sz="2200" b="1" dirty="0" smtClean="0">
                          <a:solidFill>
                            <a:schemeClr val="tx1"/>
                          </a:solidFill>
                          <a:effectLst/>
                        </a:rPr>
                        <a:t>конструктор САПР </a:t>
                      </a:r>
                      <a:r>
                        <a:rPr lang="ru-RU" sz="22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Графис</a:t>
                      </a:r>
                      <a:r>
                        <a:rPr lang="ru-RU" sz="2200" b="1" dirty="0" smtClean="0">
                          <a:solidFill>
                            <a:schemeClr val="tx1"/>
                          </a:solidFill>
                          <a:effectLst/>
                        </a:rPr>
                        <a:t>  12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2 месяца  (каждый день по 5ч.)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</a:rPr>
                        <a:t>10 000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2882027528"/>
                  </a:ext>
                </a:extLst>
              </a:tr>
              <a:tr h="10255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</a:rPr>
                        <a:t>Повышение квалификации </a:t>
                      </a:r>
                      <a:r>
                        <a:rPr lang="ru-RU" sz="2200" b="1" dirty="0" smtClean="0">
                          <a:solidFill>
                            <a:schemeClr val="tx1"/>
                          </a:solidFill>
                          <a:effectLst/>
                        </a:rPr>
                        <a:t> по</a:t>
                      </a:r>
                      <a:r>
                        <a:rPr lang="ru-RU" sz="22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курсу</a:t>
                      </a:r>
                      <a:endParaRPr lang="ru-RU" sz="22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chemeClr val="tx1"/>
                          </a:solidFill>
                          <a:effectLst/>
                        </a:rPr>
                        <a:t>швей-оператор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2 месяца (каждый день по 5ч.)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</a:rPr>
                        <a:t>8 000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589413752"/>
                  </a:ext>
                </a:extLst>
              </a:tr>
            </a:tbl>
          </a:graphicData>
        </a:graphic>
      </p:graphicFrame>
      <p:sp>
        <p:nvSpPr>
          <p:cNvPr id="3" name="Заголовок 3"/>
          <p:cNvSpPr txBox="1">
            <a:spLocks/>
          </p:cNvSpPr>
          <p:nvPr/>
        </p:nvSpPr>
        <p:spPr>
          <a:xfrm>
            <a:off x="0" y="0"/>
            <a:ext cx="12192000" cy="519968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Прайс лист на образовательные </a:t>
            </a:r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</a:t>
            </a: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УЦЛП: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57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858000" cy="3046988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ea typeface="Arial-BoldItalicMT"/>
                <a:cs typeface="Calibri" panose="020F0502020204030204" pitchFamily="34" charset="0"/>
              </a:rPr>
              <a:t>Получить</a:t>
            </a:r>
            <a:r>
              <a:rPr lang="ru-RU" sz="3200" b="1" i="1" dirty="0">
                <a:latin typeface="Calibri" panose="020F0502020204030204" pitchFamily="34" charset="0"/>
                <a:ea typeface="Arial-BoldItalicMT"/>
                <a:cs typeface="Calibri" panose="020F0502020204030204" pitchFamily="34" charset="0"/>
              </a:rPr>
              <a:t> </a:t>
            </a:r>
            <a:r>
              <a:rPr lang="ru-RU" sz="3200" dirty="0">
                <a:latin typeface="Calibri" panose="020F0502020204030204" pitchFamily="34" charset="0"/>
                <a:ea typeface="Arial-BoldItalicMT"/>
                <a:cs typeface="Calibri" panose="020F0502020204030204" pitchFamily="34" charset="0"/>
              </a:rPr>
              <a:t>полную информацию об  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Учебном центре легкой промышленности можно на странице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Facebook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</a:t>
            </a:r>
            <a:r>
              <a:rPr lang="ru-RU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следующей ссылке: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https://www.facebook.com/kstu.training.center/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3"/>
          <a:srcRect t="13688" r="3955" b="7604"/>
          <a:stretch/>
        </p:blipFill>
        <p:spPr bwMode="auto">
          <a:xfrm>
            <a:off x="360867" y="3123112"/>
            <a:ext cx="6136266" cy="34124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83989" y="0"/>
            <a:ext cx="5194157" cy="292387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az-Cyrl-AZ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Записаться</a:t>
            </a:r>
            <a:r>
              <a:rPr lang="az-Cyrl-AZ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на курсы можно </a:t>
            </a:r>
            <a:r>
              <a:rPr lang="az-Cyrl-AZ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следующей ссылке:</a:t>
            </a:r>
            <a:endParaRPr lang="ru-RU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3510280" algn="ctr"/>
              </a:tabLst>
            </a:pPr>
            <a:r>
              <a:rPr lang="az-Cyrl-AZ" sz="3200" u="sng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https</a:t>
            </a:r>
            <a:r>
              <a:rPr lang="az-Cyrl-AZ" sz="32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://forms.gle/CXWESd1RG5DfiV447</a:t>
            </a:r>
            <a:endParaRPr lang="ru-RU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5"/>
          <a:srcRect l="21164" t="28802" r="23838" b="6464"/>
          <a:stretch/>
        </p:blipFill>
        <p:spPr bwMode="auto">
          <a:xfrm>
            <a:off x="6858000" y="3046988"/>
            <a:ext cx="4980063" cy="35646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7976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690" y="0"/>
            <a:ext cx="12053455" cy="246221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11.01.2021г. началось </a:t>
            </a:r>
            <a:r>
              <a:rPr lang="ru-RU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обучение для слушателей по программе «Конструктор – оператор компьютерного проектирования одежды (САПР) ГРАФИС 12</a:t>
            </a:r>
            <a:r>
              <a:rPr lang="ru-RU" sz="2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».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По данной программе для качественного обучения группы слушателей будут комплектоваться от 3 до 5 человек. Продолжительность курса  2 месяца, каждый день по 5 часов, только практические занятие. Начиная со второй недели, слушатели смогут распечатать готовые лекала и изготавливать макеты одежды. В конце обучения слушатели сдают экзамен и после успешной сдачи экзамена получают сертификаты.   </a:t>
            </a:r>
          </a:p>
        </p:txBody>
      </p:sp>
      <p:pic>
        <p:nvPicPr>
          <p:cNvPr id="3" name="Рисунок 2" descr="C:\Users\Intel\Downloads\image0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347" y="2462213"/>
            <a:ext cx="4124325" cy="3064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Intel\Downloads\image11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571" y="2462213"/>
            <a:ext cx="4411085" cy="3174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Intel\Downloads\image7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78" y="3746074"/>
            <a:ext cx="3981593" cy="2868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6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Учебном центре легкой промышленности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16. 02.21г. начался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курс обучения скоростного шитья «Швея – оператор» в оснащенной   швейной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лаборатории. </a:t>
            </a:r>
            <a: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Программа 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курса включает практику на ведущих швейных предприятиях г. Бишкек с целью адаптации обучающихся к реальным производственным условиям. Продолжительность обучения, включая практику, составляет 2 месяца.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D:\2\УЦЛП 16.09\Facebook\курс швея оператор\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746"/>
            <a:ext cx="4782992" cy="2645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2\УЦЛП 16.09\Facebook\курс швея оператор\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576" y="1357746"/>
            <a:ext cx="4829897" cy="2813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2\УЦЛП 16.09\Facebook\курс швея оператор\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79" y="4171431"/>
            <a:ext cx="5353194" cy="28701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04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-17637"/>
            <a:ext cx="12192000" cy="51996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Партнеры:</a:t>
            </a:r>
          </a:p>
        </p:txBody>
      </p:sp>
      <p:pic>
        <p:nvPicPr>
          <p:cNvPr id="4" name="Объект 7" descr="C:\Users\Admin\Desktop\логотипы\ITC-logo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31" y="650814"/>
            <a:ext cx="4211780" cy="1791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dmin\Desktop\логотипы\logo_legprom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5" y="2610999"/>
            <a:ext cx="3924767" cy="126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dmin\Desktop\логотипы\Лого.мал. консалтинг.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7" y="4024158"/>
            <a:ext cx="2657870" cy="1123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 rotWithShape="1">
          <a:blip r:embed="rId5" cstate="print"/>
          <a:srcRect l="62821" t="21380" r="17147" b="62086"/>
          <a:stretch/>
        </p:blipFill>
        <p:spPr bwMode="auto">
          <a:xfrm>
            <a:off x="238473" y="5306074"/>
            <a:ext cx="3122744" cy="1417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Картинки по запросу &quot;человечки по финансовым вложением&quot;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09" y="5147200"/>
            <a:ext cx="1844098" cy="1576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Картинки по запросу &quot;человечки по финансовым вложением&quot;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183" y="4585855"/>
            <a:ext cx="2356716" cy="21381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5541818" y="820808"/>
            <a:ext cx="63883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торговый центр (ITC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i="1" u="sng" dirty="0">
                <a:latin typeface="Arial" panose="020B0604020202020204" pitchFamily="34" charset="0"/>
                <a:cs typeface="Arial" panose="020B0604020202020204" pitchFamily="34" charset="0"/>
              </a:rPr>
              <a:t>www.intracen.org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) является совместным агентством Всемирной торговой организации и Организации Объединенных Наций.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56911" y="2522136"/>
            <a:ext cx="6650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Ассоциация предприятий легкой промышленности </a:t>
            </a:r>
            <a:r>
              <a:rPr lang="ru-RU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Кыргызской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Республики «</a:t>
            </a:r>
            <a:r>
              <a:rPr lang="ru-RU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Легпром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объединяет более </a:t>
            </a:r>
            <a:r>
              <a:rPr lang="en-U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00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крупных, средних и малых предприятий легкой промышленности </a:t>
            </a:r>
            <a:r>
              <a:rPr lang="ru-RU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Кыргызской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Республики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271132" y="386911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Консалтинговая компания проводит консультации по  достижению целей и составлению бизнес плана и маркетинговых продвижений направленных на увеличению продаж продукта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782291" y="5306075"/>
            <a:ext cx="56665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Компания КАДРУС внедряет специализированные программные решения для производителей модной одежды и обуви с 1995 года.</a:t>
            </a:r>
          </a:p>
        </p:txBody>
      </p:sp>
    </p:spTree>
    <p:extLst>
      <p:ext uri="{BB962C8B-B14F-4D97-AF65-F5344CB8AC3E}">
        <p14:creationId xmlns:p14="http://schemas.microsoft.com/office/powerpoint/2010/main" val="293087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6473" y="1205345"/>
            <a:ext cx="111390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«Стать уникальным в Кыргызстане Учебным центром дополнительного образования по обеспечению легкой промышленности квалифицированными кадрами, подготовленными с применением новейших технологий и современных подходов к обучению»</a:t>
            </a: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10" descr="Картинки по запросу &quot;человечки для презентации техники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23" y="4144734"/>
            <a:ext cx="3712250" cy="265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 descr="Картинки по запросу &quot;человечки для презентации костюма и компьютер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082" y="4144734"/>
            <a:ext cx="2736204" cy="271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7" descr="Картинки по запросу &quot;человечки по финансовым вложением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377" y="4095298"/>
            <a:ext cx="2796241" cy="262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0" y="-17638"/>
            <a:ext cx="12192000" cy="104287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Миссия Учебного центра легкой промышленности </a:t>
            </a:r>
            <a:endPara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Индустрия кадров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9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8113" t="12943" r="17639" b="8024"/>
          <a:stretch/>
        </p:blipFill>
        <p:spPr bwMode="auto">
          <a:xfrm>
            <a:off x="125672" y="2147453"/>
            <a:ext cx="6205855" cy="43226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19042" t="11291" r="16555" b="6095"/>
          <a:stretch/>
        </p:blipFill>
        <p:spPr bwMode="auto">
          <a:xfrm>
            <a:off x="6192074" y="646730"/>
            <a:ext cx="5999926" cy="43690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Картинки по запросу &quot;человечки для презентации техники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03" y="4584143"/>
            <a:ext cx="2376487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47" y="707624"/>
            <a:ext cx="1362870" cy="1378935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4025726" y="1293460"/>
            <a:ext cx="5166311" cy="1059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9"/>
          <p:cNvSpPr txBox="1">
            <a:spLocks/>
          </p:cNvSpPr>
          <p:nvPr/>
        </p:nvSpPr>
        <p:spPr>
          <a:xfrm>
            <a:off x="-29523" y="0"/>
            <a:ext cx="12221523" cy="646730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 fontScale="3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8500" dirty="0" smtClean="0">
                <a:latin typeface="Arial" panose="020B0604020202020204" pitchFamily="34" charset="0"/>
                <a:cs typeface="Arial" panose="020B0604020202020204" pitchFamily="34" charset="0"/>
              </a:rPr>
              <a:t>Лицензия на дополнительное образование (курсы)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229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-17637"/>
            <a:ext cx="12192000" cy="51996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услуги в Учебном центре</a:t>
            </a:r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1708" y="637467"/>
            <a:ext cx="878972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09" y="502331"/>
            <a:ext cx="5644600" cy="626145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Конструктор – оператор компьютерного проектирования одежды (САПР) </a:t>
            </a:r>
            <a:r>
              <a:rPr lang="ru-RU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Grafis</a:t>
            </a:r>
            <a:r>
              <a:rPr lang="ru-RU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1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Цель </a:t>
            </a:r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курса – овладение слушателями основами работы в </a:t>
            </a:r>
            <a:r>
              <a:rPr lang="ru-RU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САПР «</a:t>
            </a:r>
            <a:r>
              <a:rPr lang="ru-RU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Grafis</a:t>
            </a:r>
            <a:r>
              <a:rPr lang="ru-RU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Применение знаний и навыков конструирования одежды при построении базовых и модельных конструкций в САПР. </a:t>
            </a:r>
          </a:p>
          <a:p>
            <a:pPr>
              <a:lnSpc>
                <a:spcPct val="120000"/>
              </a:lnSpc>
            </a:pPr>
            <a:r>
              <a:rPr lang="ru-RU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программы </a:t>
            </a:r>
            <a:r>
              <a:rPr lang="ru-RU" sz="21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Grafis</a:t>
            </a:r>
            <a:r>
              <a:rPr lang="ru-RU" sz="2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помогает</a:t>
            </a:r>
            <a:r>
              <a:rPr lang="ru-RU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Сократить время на разработку модели и раскладок;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Уменьшить рутинную работу конструктора;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Повысить качество лекал и раскладок;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Расширить ассортиментный ряд.</a:t>
            </a:r>
          </a:p>
        </p:txBody>
      </p:sp>
      <p:pic>
        <p:nvPicPr>
          <p:cNvPr id="5" name="Picture 6" descr="C:\Users\Admin\Desktop\логотипы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488" y="3488583"/>
            <a:ext cx="1893736" cy="336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7649168" y="5044122"/>
            <a:ext cx="363314" cy="303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3" descr="C:\Users\Admin\Desktop\логотип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426" y="3394049"/>
            <a:ext cx="1854804" cy="330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8" descr="C:\Users\User\Desktop\study_4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73" y="637467"/>
            <a:ext cx="5430982" cy="25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C:\Users\Admin\Desktop\логотипы\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788" y="3349235"/>
            <a:ext cx="1881212" cy="334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/>
          <p:cNvSpPr/>
          <p:nvPr/>
        </p:nvSpPr>
        <p:spPr>
          <a:xfrm>
            <a:off x="9978118" y="5021424"/>
            <a:ext cx="363314" cy="303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41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0" y="-17637"/>
            <a:ext cx="12192000" cy="76578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Компьютерный класс для обучения слушателей по программе  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Конструктор – оператор компьютерного проектирования одежды (САПР)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».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23581" y="797244"/>
            <a:ext cx="3449782" cy="638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КГТУ: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персональных компьютеров;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локальная сеть;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3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интерактивная доска.</a:t>
            </a:r>
          </a:p>
          <a:p>
            <a:r>
              <a:rPr lang="ru-RU" sz="23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торговым центр (ITC):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плоттер  для зарисовки и вырезки лекал, вывода сеток лекал и раскладок в натуральную величину;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лицензионная программа САПР ГРАФИС 12 версия</a:t>
            </a:r>
            <a:endParaRPr lang="ru-RU" sz="23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751" y="1031486"/>
            <a:ext cx="4014684" cy="30110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894" y="966671"/>
            <a:ext cx="4101105" cy="30758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673" y="4231358"/>
            <a:ext cx="3297382" cy="24737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403" y="4186487"/>
            <a:ext cx="1671888" cy="26168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353" y="4231358"/>
            <a:ext cx="3405082" cy="255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9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-17637"/>
            <a:ext cx="12192000" cy="8489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Подготовка тренеров по программе  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Конструктор – оператор компьютерного проектирования одежды 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САПР </a:t>
            </a:r>
            <a:r>
              <a:rPr lang="ru-RU" sz="22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Графис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</a:t>
            </a:r>
            <a:r>
              <a:rPr lang="ru-RU" sz="22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».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831273"/>
            <a:ext cx="3394364" cy="101566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Тренинг проводили  эксперты  российской компании «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Кадрус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». 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648" y="2148479"/>
            <a:ext cx="3689041" cy="44567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sz="1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тренинга освоили основные инструменты конструирования и моделирования одежды, работу с интерактивными базовыми конструкциями поясных и плечевых изделий, а также инструменты для создания лекал одежды и получили справки подтверждающие об успешном прохождении онлайн тренинга   последней новой программе </a:t>
            </a:r>
            <a:r>
              <a:rPr lang="ru-RU" sz="19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Графис</a:t>
            </a:r>
            <a:r>
              <a:rPr lang="ru-RU" sz="19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lang="ru-RU" sz="19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версии</a:t>
            </a:r>
            <a:r>
              <a:rPr lang="ru-RU" sz="1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</a:t>
            </a:r>
            <a:endParaRPr lang="ru-RU" sz="19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8172366" y="3501537"/>
            <a:ext cx="3784600" cy="3207327"/>
          </a:xfrm>
          <a:prstGeom prst="rect">
            <a:avLst/>
          </a:prstGeom>
        </p:spPr>
      </p:pic>
      <p:pic>
        <p:nvPicPr>
          <p:cNvPr id="8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61" y="773543"/>
            <a:ext cx="4868626" cy="2749872"/>
          </a:xfrm>
          <a:prstGeom prst="rect">
            <a:avLst/>
          </a:prstGeom>
        </p:spPr>
      </p:pic>
      <p:pic>
        <p:nvPicPr>
          <p:cNvPr id="9" name="Рисунок 8" descr="D:\1\Кадрус 20г\скриншоты и комментарии\2 гр. сапр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107" y="3667164"/>
            <a:ext cx="3860875" cy="2664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00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2\УЦЛП 16.09\Кадрус 20г\скриншоты и комментарии\2 гр.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3" y="645459"/>
            <a:ext cx="5542429" cy="36723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Стрелка вправо 2"/>
          <p:cNvSpPr/>
          <p:nvPr/>
        </p:nvSpPr>
        <p:spPr>
          <a:xfrm>
            <a:off x="6410967" y="2222612"/>
            <a:ext cx="1388328" cy="568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D:\Сертификат-от-компани-Кадрус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810" y="1029650"/>
            <a:ext cx="4038190" cy="58283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34470" y="4272677"/>
            <a:ext cx="7925209" cy="258532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Участница 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тренинга </a:t>
            </a:r>
            <a:r>
              <a:rPr lang="ru-RU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Абдималик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кызы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Айзирек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студентка 4 курса КГТУ им. И.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Раззакова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кафедры «Технология изделий легкой промышленности» получила свидетельство от Компании «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Кадрус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», которое подтверждает, что она успешно прошла курс конструкторской программы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Grafis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12 версии и сдала все необходимые экзамены и практические работы. Данный курс был проведен компанией «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Кадрус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при технической поддержке Текстильно-швейной программы (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GTEX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реализуемой Международным торговым центром (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ITC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и финансируемой Правительством Швейцарии.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3214255" y="3463636"/>
            <a:ext cx="4845424" cy="609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20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-17637"/>
            <a:ext cx="12192000" cy="51996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услуги в Учебном центре</a:t>
            </a:r>
            <a:r>
              <a:rPr lang="ru-RU" sz="2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982" y="648311"/>
            <a:ext cx="12095018" cy="255454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Швея – оператор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программа курса направлена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на решение задачи обеспечению рабочими кадрами отечественных предприятий швейной отрасли.   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курса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формирования навыков у швеи скоростного и качественного пошива швейных изделий.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Программой предусмотрено проведение производственной практики как продолжение обучения на швейных предприятиях с целью адаптации обучающихся к реальным производственным условиям. Слушатели курса будут трудоустроены на ведущих предприятиях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Кыргызской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Республики.</a:t>
            </a:r>
          </a:p>
        </p:txBody>
      </p:sp>
      <p:pic>
        <p:nvPicPr>
          <p:cNvPr id="5" name="Рисунок 4" descr="C:\Users\Admin\Desktop\нужные фото сапрУЦЛП20\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73" y="3348837"/>
            <a:ext cx="5181599" cy="349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73" y="3343215"/>
            <a:ext cx="4668981" cy="350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9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</TotalTime>
  <Words>722</Words>
  <Application>Microsoft Office PowerPoint</Application>
  <PresentationFormat>Произвольный</PresentationFormat>
  <Paragraphs>77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Intel</cp:lastModifiedBy>
  <cp:revision>101</cp:revision>
  <dcterms:created xsi:type="dcterms:W3CDTF">2020-09-30T05:06:07Z</dcterms:created>
  <dcterms:modified xsi:type="dcterms:W3CDTF">2021-03-03T11:00:28Z</dcterms:modified>
</cp:coreProperties>
</file>