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72" r:id="rId3"/>
    <p:sldId id="266" r:id="rId4"/>
    <p:sldId id="270" r:id="rId5"/>
    <p:sldId id="269" r:id="rId6"/>
    <p:sldId id="267" r:id="rId7"/>
    <p:sldId id="268" r:id="rId8"/>
    <p:sldId id="27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811" autoAdjust="0"/>
  </p:normalViewPr>
  <p:slideViewPr>
    <p:cSldViewPr snapToGrid="0">
      <p:cViewPr varScale="1">
        <p:scale>
          <a:sx n="45" d="100"/>
          <a:sy n="45" d="100"/>
        </p:scale>
        <p:origin x="16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D11B-AD62-46CE-B3BC-E8486F8985A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8E388-1760-4ECB-9528-81D8BF458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E388-1760-4ECB-9528-81D8BF4587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8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8E388-1760-4ECB-9528-81D8BF4587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2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1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5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6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1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3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AEB21-7ABE-44E9-81B5-12C83B67F8B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1C2F-0590-4FDB-B817-84D40D326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5" y="895350"/>
            <a:ext cx="1014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ИСХАК РАЗЗАКОВ АТЫНДАГЫ КЫРГЫЗ МАМЛЕКЕТТИК ТЕХНИКАЛЫК УНИВЕРСИТЕТИ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5" y="1714500"/>
            <a:ext cx="6943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Консервалоо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3244959"/>
            <a:ext cx="9810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</a:t>
            </a:r>
            <a:r>
              <a:rPr lang="ky-K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  күнү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3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608" y="755763"/>
            <a:ext cx="1041281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“Консервалоо технологиясы”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кафедрасынын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кураторлорунун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05.04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20да  ауд 2/205 </a:t>
            </a:r>
            <a:r>
              <a:rPr lang="ky-K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төмөндөгү топторго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y-K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Конституция Күнү»  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темасында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куратордук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y-K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Алымкулова  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y-K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- ССП-1-22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Джамаева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А.Э. – ТК-1-22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Сырымбекова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Э.А. – ССП-1-20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Сырымбекова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Э.А. – ССП-1-20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Тынарбекова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М.Т. – ТК-1-21</a:t>
            </a:r>
          </a:p>
          <a:p>
            <a:pPr marL="342900" indent="-342900">
              <a:buAutoNum type="arabicPeriod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Искакова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Ф.Ш. – ТК-1-20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риёмка\Desktop\Konstitutsiya-1536x86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27" y="758854"/>
            <a:ext cx="7846826" cy="434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91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125" y="117693"/>
            <a:ext cx="117808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тагдырыбызды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чечүү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укугун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туу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тутуп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укук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үстөмдүүлүгүн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адилеттүүлүктү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укуктуулукту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кылуу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максатында</a:t>
            </a:r>
            <a:r>
              <a:rPr lang="ru-RU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чыныгы элдик бийликтин негиздерин бекемдеп;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ата-бабабыздын наркын, салтын сактап, Айкөл Манастын осуяттарына таянып, биримдикте, тынчтыкта жана ынтымакта табият менен таттуу мамиледе жашоону улап;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элинин укуктарын жана кызыкчылыктарын коргоп;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мамлекеттүүлүктү сактоо жана чыңдоо үчүн майтарылбас эркти көрсөтүп;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адамдын жана жарандын укуктарын жана эркиндиктерин коргоого жана урматтоого умтулууну ырастап;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жалпы адамзаттык принциптерди жана баалуулуктарды таанып;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социалдык адилеттикке, экономикалык бакубатчылыкка, билимге, илимге жана руханий өнүгүүгө умтулуп;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элдин эркиндиги үчүн курман болгон баатырларды эсте сактап;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y-KG" sz="2400" dirty="0">
                <a:solidFill>
                  <a:srgbClr val="40404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азыркы жана келечек муундардын алдында Мекен үчүн жоопкерчиликти түшүнүп, ушул Конституцияны кабыл алганбыз.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3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10265" r="27526" b="15304"/>
          <a:stretch/>
        </p:blipFill>
        <p:spPr bwMode="auto">
          <a:xfrm>
            <a:off x="914400" y="552893"/>
            <a:ext cx="9739423" cy="5869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775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риёмка\Desktop\Без назван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8" y="751699"/>
            <a:ext cx="52101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приёмка\Desktop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40" y="3256775"/>
            <a:ext cx="5380074" cy="2689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46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3" y="318977"/>
            <a:ext cx="6137522" cy="5390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91" y="1871330"/>
            <a:ext cx="5663609" cy="49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4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499" cy="51780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99" y="595423"/>
            <a:ext cx="5735501" cy="4954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921" y="6145618"/>
            <a:ext cx="1015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 каф. башчысы                 Д.А.Коджегулова             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8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lt;strong&gt;ФЛАГИ&lt;/strong&gt; СТРАН МИРА И ИХ СТОЛИЦЫ И ДОСТОПРЕМИЧАТЕЛЬНОСТИ ...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44" l="10000" r="85938">
                        <a14:backgroundMark x1="50625" y1="3750" x2="50625" y2="3750"/>
                        <a14:backgroundMark x1="46953" y1="3472" x2="46953" y2="3472"/>
                        <a14:backgroundMark x1="50234" y1="8611" x2="50234" y2="8611"/>
                        <a14:backgroundMark x1="52891" y1="3750" x2="52891" y2="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6" y="2940844"/>
            <a:ext cx="8001000" cy="3250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8543" y="1687357"/>
            <a:ext cx="645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Көңүл бурганыңыздар үчүн чоң ыракмат!</a:t>
            </a:r>
          </a:p>
        </p:txBody>
      </p:sp>
    </p:spTree>
    <p:extLst>
      <p:ext uri="{BB962C8B-B14F-4D97-AF65-F5344CB8AC3E}">
        <p14:creationId xmlns:p14="http://schemas.microsoft.com/office/powerpoint/2010/main" val="3755896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233</Words>
  <Application>Microsoft Office PowerPoint</Application>
  <PresentationFormat>Широкоэкранный</PresentationFormat>
  <Paragraphs>30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приёмка</cp:lastModifiedBy>
  <cp:revision>32</cp:revision>
  <dcterms:created xsi:type="dcterms:W3CDTF">2021-02-12T07:10:09Z</dcterms:created>
  <dcterms:modified xsi:type="dcterms:W3CDTF">2023-04-05T08:45:51Z</dcterms:modified>
</cp:coreProperties>
</file>